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A0B73C-6684-4CE7-9BB3-2D675B3CB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3" r="13242" b="-1"/>
          <a:stretch/>
        </p:blipFill>
        <p:spPr>
          <a:xfrm>
            <a:off x="4644516" y="0"/>
            <a:ext cx="7552955" cy="68579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CE049-07A3-4216-ADA0-4004C427D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>
            <a:normAutofit/>
          </a:bodyPr>
          <a:lstStyle/>
          <a:p>
            <a:r>
              <a:rPr lang="en-US"/>
              <a:t>Champion Middle School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B78CF-5D6F-4C73-AA17-F6F93A095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r>
              <a:rPr lang="en-US"/>
              <a:t>Health Science Academy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B3C8-BEA2-42C0-9B9A-73987DFF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Champion Health Science Academy Highlights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761DA7-DA59-4D2F-875B-5341E54E7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183571"/>
            <a:ext cx="7158037" cy="3999477"/>
          </a:xfrm>
        </p:spPr>
      </p:pic>
    </p:spTree>
    <p:extLst>
      <p:ext uri="{BB962C8B-B14F-4D97-AF65-F5344CB8AC3E}">
        <p14:creationId xmlns:p14="http://schemas.microsoft.com/office/powerpoint/2010/main" val="33197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F508BC2-D0E6-462C-8817-CF53BC4D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8" name="Rectangle 27">
              <a:extLst>
                <a:ext uri="{FF2B5EF4-FFF2-40B4-BE49-F238E27FC236}">
                  <a16:creationId xmlns:a16="http://schemas.microsoft.com/office/drawing/2014/main" id="{545E99BE-4C07-4385-A20F-E6878FCB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08CE3CF-ACF3-4369-AC4C-5F9ADE71E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76622F9-95FA-4AAD-9498-8E3D6C96A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F0573-0ACC-408E-ADC5-1387D3E9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Science of Healthy Living is a Lifestyle at Champion HSA.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D6E812-7831-40CE-93CF-E0EBB8521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36D32E2-6EA7-45BE-8E4F-118057E8D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106979" cy="3599316"/>
          </a:xfrm>
        </p:spPr>
        <p:txBody>
          <a:bodyPr>
            <a:normAutofit/>
          </a:bodyPr>
          <a:lstStyle/>
          <a:p>
            <a:r>
              <a:rPr lang="en-US" sz="1800" dirty="0"/>
              <a:t>Reaching A Rich And Full Life</a:t>
            </a:r>
          </a:p>
          <a:p>
            <a:r>
              <a:rPr lang="en-US" sz="1800" dirty="0" err="1"/>
              <a:t>Mentel</a:t>
            </a:r>
            <a:r>
              <a:rPr lang="en-US" sz="1800" dirty="0"/>
              <a:t> Health </a:t>
            </a:r>
            <a:r>
              <a:rPr lang="en-US" sz="1800" dirty="0" err="1"/>
              <a:t>Implementaions</a:t>
            </a:r>
            <a:endParaRPr lang="en-US" sz="1800" dirty="0"/>
          </a:p>
          <a:p>
            <a:r>
              <a:rPr lang="en-US" sz="1800" dirty="0"/>
              <a:t>I Bet I Tell: A Bully Free Protocol</a:t>
            </a:r>
          </a:p>
          <a:p>
            <a:r>
              <a:rPr lang="en-US" sz="1800" dirty="0"/>
              <a:t>Nationwide Children’s </a:t>
            </a:r>
            <a:r>
              <a:rPr lang="en-US" sz="1800" dirty="0" err="1"/>
              <a:t>Behavoir</a:t>
            </a:r>
            <a:r>
              <a:rPr lang="en-US" sz="1800" dirty="0"/>
              <a:t> Health –In School </a:t>
            </a:r>
          </a:p>
          <a:p>
            <a:r>
              <a:rPr lang="en-US" sz="1800" dirty="0"/>
              <a:t>Trauma Informed Practices : Franklin County Family &amp; Children’s First Council – Staff &amp; Students</a:t>
            </a:r>
          </a:p>
          <a:p>
            <a:r>
              <a:rPr lang="en-US" sz="1800" dirty="0"/>
              <a:t>Safer Together – Safety School wide</a:t>
            </a:r>
          </a:p>
          <a:p>
            <a:r>
              <a:rPr lang="en-US" sz="1800" dirty="0"/>
              <a:t>Mindfulness Space</a:t>
            </a:r>
          </a:p>
          <a:p>
            <a:r>
              <a:rPr lang="en-US" sz="1800" dirty="0"/>
              <a:t>Promoting Healthy Family Activities </a:t>
            </a:r>
          </a:p>
          <a:p>
            <a:endParaRPr 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CCCEE9-9B81-4F42-9834-253CDA118F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9" r="-4" b="-4"/>
          <a:stretch/>
        </p:blipFill>
        <p:spPr>
          <a:xfrm>
            <a:off x="7318966" y="484632"/>
            <a:ext cx="4495806" cy="351194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38E6F4-C849-4ED8-B759-62B6859B6F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1" r="40453" b="5"/>
          <a:stretch/>
        </p:blipFill>
        <p:spPr>
          <a:xfrm>
            <a:off x="7318965" y="4150596"/>
            <a:ext cx="1663109" cy="222349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EFED34-1749-4D7E-AAD3-864F793D5E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49" r="-5" b="-5"/>
          <a:stretch/>
        </p:blipFill>
        <p:spPr>
          <a:xfrm>
            <a:off x="9144000" y="4150596"/>
            <a:ext cx="2670772" cy="223180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83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F132962-F2DC-4D2B-BD86-422D59EC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Science Curriculum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1E2C82D-1E28-4247-89CB-448118043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B60C0D4-88EB-4A02-9F14-EAB804A099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BB29158-2194-4CCC-9081-AE71F00B6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6278FC-13DC-400F-9A2B-F0B0BBE36F2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AE3A5D6-35E2-4C89-9D3A-5FDBF6AF3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7645" y="3030946"/>
            <a:ext cx="3070025" cy="576262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8F3B3D-DDDB-478A-91AB-705BC31429F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3102E8-DA11-425F-82D8-9C1589957F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9766" y="2336873"/>
            <a:ext cx="4362679" cy="360758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4B8896-86A2-4D9E-960D-04D696DE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45" y="2336874"/>
            <a:ext cx="4415900" cy="3588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66F788-B0EA-4EC1-B07F-E78F9D3E3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928" y="2336874"/>
            <a:ext cx="3924072" cy="36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3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342D-C835-46F3-9E79-01E16379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Integration on a continuum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872FC-DF67-46A8-930C-A6A166B54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COSI Museum Visits : Targeted </a:t>
            </a:r>
            <a:r>
              <a:rPr lang="en-US" dirty="0" err="1"/>
              <a:t>Experences</a:t>
            </a:r>
            <a:endParaRPr lang="en-US" dirty="0"/>
          </a:p>
          <a:p>
            <a:r>
              <a:rPr lang="en-US" dirty="0"/>
              <a:t>COSI Wheels Topic Targeted Whole School</a:t>
            </a:r>
          </a:p>
          <a:p>
            <a:r>
              <a:rPr lang="en-US" dirty="0"/>
              <a:t>Ohio State Research Day</a:t>
            </a:r>
          </a:p>
          <a:p>
            <a:r>
              <a:rPr lang="en-US" dirty="0"/>
              <a:t>Columbus State Community Collage : Fantastic Friday Experience</a:t>
            </a:r>
          </a:p>
          <a:p>
            <a:pPr lvl="1"/>
            <a:r>
              <a:rPr lang="en-US" dirty="0"/>
              <a:t>Anatomy, Chemistry, Biochemistry , Environmental Science</a:t>
            </a:r>
          </a:p>
          <a:p>
            <a:pPr lvl="1"/>
            <a:r>
              <a:rPr lang="en-US" dirty="0"/>
              <a:t>Forensic Science, Geology , Microbiology, Physics, Physiology, Zoology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9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9015-9BE8-4F7D-AC54-8EF9F36A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Integration on a Continuum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DAB5-5677-4919-B8E6-687FF1202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CPR Training and </a:t>
            </a:r>
            <a:r>
              <a:rPr lang="en-US" dirty="0" err="1"/>
              <a:t>Cerification</a:t>
            </a:r>
            <a:r>
              <a:rPr lang="en-US" dirty="0"/>
              <a:t> for Students and Staff</a:t>
            </a:r>
          </a:p>
          <a:p>
            <a:r>
              <a:rPr lang="en-US" dirty="0"/>
              <a:t>Healthy Eating &amp; Nutrition</a:t>
            </a:r>
          </a:p>
          <a:p>
            <a:r>
              <a:rPr lang="en-US" dirty="0"/>
              <a:t>American Heart Association : Teaching Garden  ( Healthy Food Farm to Table)</a:t>
            </a:r>
          </a:p>
          <a:p>
            <a:r>
              <a:rPr lang="en-US" dirty="0"/>
              <a:t>Local Matters – Food Education , Food Access, Food Advocacy </a:t>
            </a:r>
          </a:p>
          <a:p>
            <a:r>
              <a:rPr lang="en-US" dirty="0"/>
              <a:t>Food Consumption, and Healthful eating habits </a:t>
            </a:r>
          </a:p>
          <a:p>
            <a:r>
              <a:rPr lang="en-US" dirty="0"/>
              <a:t>The Community Classroom </a:t>
            </a:r>
          </a:p>
          <a:p>
            <a:r>
              <a:rPr lang="en-US" dirty="0"/>
              <a:t>Careers in Health &amp; Science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3089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183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Champion Middle School </vt:lpstr>
      <vt:lpstr>Champion Health Science Academy Highlights</vt:lpstr>
      <vt:lpstr>The Science of Healthy Living is a Lifestyle at Champion HSA. </vt:lpstr>
      <vt:lpstr>Health Science Curriculum </vt:lpstr>
      <vt:lpstr>Curriculum Integration on a continuum</vt:lpstr>
      <vt:lpstr>Curriculum Integration on a Continuum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Champion Middle School </dc:title>
  <dc:creator>stephanie bland</dc:creator>
  <cp:lastModifiedBy>stephanie bland</cp:lastModifiedBy>
  <cp:revision>7</cp:revision>
  <dcterms:created xsi:type="dcterms:W3CDTF">2019-09-05T09:12:38Z</dcterms:created>
  <dcterms:modified xsi:type="dcterms:W3CDTF">2019-09-05T13:10:56Z</dcterms:modified>
</cp:coreProperties>
</file>