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8" r:id="rId13"/>
    <p:sldId id="267" r:id="rId14"/>
    <p:sldId id="269" r:id="rId15"/>
    <p:sldId id="270" r:id="rId16"/>
    <p:sldId id="271" r:id="rId17"/>
    <p:sldId id="272" r:id="rId18"/>
    <p:sldId id="273" r:id="rId19"/>
    <p:sldId id="275" r:id="rId20"/>
    <p:sldId id="276" r:id="rId21"/>
    <p:sldId id="279" r:id="rId22"/>
    <p:sldId id="277" r:id="rId23"/>
    <p:sldId id="280" r:id="rId24"/>
    <p:sldId id="281" r:id="rId25"/>
    <p:sldId id="282" r:id="rId26"/>
    <p:sldId id="283" r:id="rId27"/>
    <p:sldId id="284" r:id="rId28"/>
    <p:sldId id="285" r:id="rId29"/>
    <p:sldId id="286" r:id="rId30"/>
    <p:sldId id="287" r:id="rId31"/>
    <p:sldId id="288" r:id="rId32"/>
    <p:sldId id="289" r:id="rId33"/>
    <p:sldId id="290" r:id="rId34"/>
    <p:sldId id="29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37"/>
    <p:restoredTop sz="94659"/>
  </p:normalViewPr>
  <p:slideViewPr>
    <p:cSldViewPr snapToGrid="0" snapToObjects="1">
      <p:cViewPr varScale="1">
        <p:scale>
          <a:sx n="72" d="100"/>
          <a:sy n="72" d="100"/>
        </p:scale>
        <p:origin x="224"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11/10/20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11/10/20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Getting started with </a:t>
            </a:r>
            <a:r>
              <a:rPr lang="en-US" dirty="0" err="1" smtClean="0"/>
              <a:t>musicfirst</a:t>
            </a:r>
            <a:r>
              <a:rPr lang="en-US" dirty="0" smtClean="0"/>
              <a:t> software</a:t>
            </a:r>
            <a:endParaRPr lang="en-US" dirty="0"/>
          </a:p>
        </p:txBody>
      </p:sp>
      <p:sp>
        <p:nvSpPr>
          <p:cNvPr id="3" name="Subtitle 2"/>
          <p:cNvSpPr>
            <a:spLocks noGrp="1"/>
          </p:cNvSpPr>
          <p:nvPr>
            <p:ph type="subTitle" idx="1"/>
          </p:nvPr>
        </p:nvSpPr>
        <p:spPr/>
        <p:txBody>
          <a:bodyPr/>
          <a:lstStyle/>
          <a:p>
            <a:pPr algn="ctr"/>
            <a:r>
              <a:rPr lang="en-US" dirty="0" smtClean="0"/>
              <a:t>-Jason </a:t>
            </a:r>
            <a:r>
              <a:rPr lang="en-US" dirty="0" err="1" smtClean="0"/>
              <a:t>Weier</a:t>
            </a:r>
            <a:endParaRPr lang="en-US" dirty="0" smtClean="0"/>
          </a:p>
          <a:p>
            <a:pPr algn="ctr"/>
            <a:r>
              <a:rPr lang="en-US" dirty="0" smtClean="0"/>
              <a:t>Director of Bands </a:t>
            </a:r>
            <a:r>
              <a:rPr lang="en-US" dirty="0" err="1" smtClean="0"/>
              <a:t>Beechcroft</a:t>
            </a:r>
            <a:r>
              <a:rPr lang="en-US" dirty="0" smtClean="0"/>
              <a:t> high school</a:t>
            </a:r>
            <a:endParaRPr lang="en-US" dirty="0"/>
          </a:p>
        </p:txBody>
      </p:sp>
    </p:spTree>
    <p:extLst>
      <p:ext uri="{BB962C8B-B14F-4D97-AF65-F5344CB8AC3E}">
        <p14:creationId xmlns:p14="http://schemas.microsoft.com/office/powerpoint/2010/main" val="38273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1999" cy="3400926"/>
          </a:xfrm>
        </p:spPr>
        <p:txBody>
          <a:bodyPr/>
          <a:lstStyle/>
          <a:p>
            <a:pPr algn="ctr"/>
            <a:r>
              <a:rPr lang="en-US" dirty="0" smtClean="0"/>
              <a:t>Logging students in</a:t>
            </a:r>
            <a:endParaRPr lang="en-US" dirty="0"/>
          </a:p>
        </p:txBody>
      </p:sp>
    </p:spTree>
    <p:extLst>
      <p:ext uri="{BB962C8B-B14F-4D97-AF65-F5344CB8AC3E}">
        <p14:creationId xmlns:p14="http://schemas.microsoft.com/office/powerpoint/2010/main" val="105008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4524315"/>
          </a:xfrm>
          <a:prstGeom prst="rect">
            <a:avLst/>
          </a:prstGeom>
          <a:noFill/>
        </p:spPr>
        <p:txBody>
          <a:bodyPr wrap="square" rtlCol="0">
            <a:spAutoFit/>
          </a:bodyPr>
          <a:lstStyle/>
          <a:p>
            <a:r>
              <a:rPr lang="en-US" sz="3200" dirty="0" smtClean="0"/>
              <a:t>Now you can let your students know how to log in.  </a:t>
            </a:r>
          </a:p>
          <a:p>
            <a:r>
              <a:rPr lang="en-US" sz="3200" dirty="0" smtClean="0"/>
              <a:t>Students will go to ccsohmusic.musicfirstclassroom.com</a:t>
            </a:r>
          </a:p>
          <a:p>
            <a:endParaRPr lang="en-US" sz="3200" dirty="0" smtClean="0"/>
          </a:p>
          <a:p>
            <a:pPr marL="285750" indent="-285750">
              <a:buFont typeface="Arial" charset="0"/>
              <a:buChar char="•"/>
            </a:pPr>
            <a:r>
              <a:rPr lang="en-US" sz="3200" dirty="0" smtClean="0"/>
              <a:t>Student username is First.Last (</a:t>
            </a:r>
            <a:r>
              <a:rPr lang="en-US" sz="3200" dirty="0" err="1" smtClean="0"/>
              <a:t>Joe.Brown</a:t>
            </a:r>
            <a:r>
              <a:rPr lang="en-US" sz="3200" dirty="0" smtClean="0"/>
              <a:t>) if they have two last names it is First.LastLast (</a:t>
            </a:r>
            <a:r>
              <a:rPr lang="en-US" sz="3200" dirty="0" err="1" smtClean="0"/>
              <a:t>John.JonesBrown</a:t>
            </a:r>
            <a:r>
              <a:rPr lang="en-US" sz="3200" dirty="0" smtClean="0"/>
              <a:t>)</a:t>
            </a:r>
          </a:p>
          <a:p>
            <a:pPr marL="285750" indent="-285750">
              <a:buFont typeface="Arial" charset="0"/>
              <a:buChar char="•"/>
            </a:pPr>
            <a:endParaRPr lang="en-US" sz="3200" dirty="0" smtClean="0"/>
          </a:p>
          <a:p>
            <a:pPr marL="285750" indent="-285750">
              <a:buFont typeface="Arial" charset="0"/>
              <a:buChar char="•"/>
            </a:pPr>
            <a:r>
              <a:rPr lang="en-US" sz="3200" dirty="0" smtClean="0"/>
              <a:t>Student Password is their Student ID number (tip: You can log in as a student to make sure everything is working correctly on their end.  *This is especially helpful when students claim that they can’t log in)</a:t>
            </a:r>
            <a:endParaRPr lang="en-US" sz="3200" dirty="0"/>
          </a:p>
        </p:txBody>
      </p:sp>
    </p:spTree>
    <p:extLst>
      <p:ext uri="{BB962C8B-B14F-4D97-AF65-F5344CB8AC3E}">
        <p14:creationId xmlns:p14="http://schemas.microsoft.com/office/powerpoint/2010/main" val="66154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7148" y="465414"/>
            <a:ext cx="8637073" cy="2541431"/>
          </a:xfrm>
        </p:spPr>
        <p:txBody>
          <a:bodyPr/>
          <a:lstStyle/>
          <a:p>
            <a:pPr algn="ctr"/>
            <a:r>
              <a:rPr lang="en-US" dirty="0" smtClean="0"/>
              <a:t>Assigning Tasks</a:t>
            </a:r>
            <a:endParaRPr lang="en-US" dirty="0"/>
          </a:p>
        </p:txBody>
      </p:sp>
    </p:spTree>
    <p:extLst>
      <p:ext uri="{BB962C8B-B14F-4D97-AF65-F5344CB8AC3E}">
        <p14:creationId xmlns:p14="http://schemas.microsoft.com/office/powerpoint/2010/main" val="989476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noFill/>
        </p:spPr>
        <p:txBody>
          <a:bodyPr wrap="square" rtlCol="0">
            <a:spAutoFit/>
          </a:bodyPr>
          <a:lstStyle/>
          <a:p>
            <a:r>
              <a:rPr lang="en-US" dirty="0" smtClean="0"/>
              <a:t>Step 1: choose an assignment by either creating one in the create tab, or by searching the content library.  Let’s use the Content Library.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0"/>
            <a:ext cx="12192000" cy="6211669"/>
          </a:xfrm>
          <a:prstGeom prst="rect">
            <a:avLst/>
          </a:prstGeom>
        </p:spPr>
      </p:pic>
    </p:spTree>
    <p:extLst>
      <p:ext uri="{BB962C8B-B14F-4D97-AF65-F5344CB8AC3E}">
        <p14:creationId xmlns:p14="http://schemas.microsoft.com/office/powerpoint/2010/main" val="2011368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600"/>
            <a:ext cx="12192000" cy="6121400"/>
          </a:xfrm>
          <a:prstGeom prst="rect">
            <a:avLst/>
          </a:prstGeom>
        </p:spPr>
      </p:pic>
      <p:sp>
        <p:nvSpPr>
          <p:cNvPr id="3" name="TextBox 2"/>
          <p:cNvSpPr txBox="1"/>
          <p:nvPr/>
        </p:nvSpPr>
        <p:spPr>
          <a:xfrm>
            <a:off x="0" y="0"/>
            <a:ext cx="12192000" cy="646331"/>
          </a:xfrm>
          <a:prstGeom prst="rect">
            <a:avLst/>
          </a:prstGeom>
          <a:noFill/>
        </p:spPr>
        <p:txBody>
          <a:bodyPr wrap="square" rtlCol="0">
            <a:spAutoFit/>
          </a:bodyPr>
          <a:lstStyle/>
          <a:p>
            <a:r>
              <a:rPr lang="en-US" dirty="0" smtClean="0"/>
              <a:t>Under the Content tab, you will click on </a:t>
            </a:r>
            <a:r>
              <a:rPr lang="en-US" dirty="0" err="1" smtClean="0"/>
              <a:t>MusicFirst</a:t>
            </a:r>
            <a:r>
              <a:rPr lang="en-US" dirty="0" smtClean="0"/>
              <a:t> Library.  Here you will find a wealth of lessons, units, and assessment for Band, Orchestra, Choir, or General Music.</a:t>
            </a:r>
            <a:endParaRPr lang="en-US" dirty="0"/>
          </a:p>
        </p:txBody>
      </p:sp>
    </p:spTree>
    <p:extLst>
      <p:ext uri="{BB962C8B-B14F-4D97-AF65-F5344CB8AC3E}">
        <p14:creationId xmlns:p14="http://schemas.microsoft.com/office/powerpoint/2010/main" val="184170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5459"/>
            <a:ext cx="12192000" cy="6454588"/>
          </a:xfrm>
          <a:prstGeom prst="rect">
            <a:avLst/>
          </a:prstGeom>
        </p:spPr>
      </p:pic>
      <p:sp>
        <p:nvSpPr>
          <p:cNvPr id="3" name="TextBox 2"/>
          <p:cNvSpPr txBox="1"/>
          <p:nvPr/>
        </p:nvSpPr>
        <p:spPr>
          <a:xfrm>
            <a:off x="0" y="139700"/>
            <a:ext cx="12192000" cy="369332"/>
          </a:xfrm>
          <a:prstGeom prst="rect">
            <a:avLst/>
          </a:prstGeom>
          <a:noFill/>
        </p:spPr>
        <p:txBody>
          <a:bodyPr wrap="square" rtlCol="0">
            <a:spAutoFit/>
          </a:bodyPr>
          <a:lstStyle/>
          <a:p>
            <a:r>
              <a:rPr lang="en-US" dirty="0" smtClean="0"/>
              <a:t>Once you are in the </a:t>
            </a:r>
            <a:r>
              <a:rPr lang="en-US" dirty="0" err="1" smtClean="0"/>
              <a:t>MusicFirst</a:t>
            </a:r>
            <a:r>
              <a:rPr lang="en-US" dirty="0" smtClean="0"/>
              <a:t> Library, select the class type of your choice:</a:t>
            </a:r>
            <a:endParaRPr lang="en-US" dirty="0"/>
          </a:p>
        </p:txBody>
      </p:sp>
    </p:spTree>
    <p:extLst>
      <p:ext uri="{BB962C8B-B14F-4D97-AF65-F5344CB8AC3E}">
        <p14:creationId xmlns:p14="http://schemas.microsoft.com/office/powerpoint/2010/main" val="586560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484"/>
            <a:ext cx="12192000" cy="6273515"/>
          </a:xfrm>
          <a:prstGeom prst="rect">
            <a:avLst/>
          </a:prstGeom>
        </p:spPr>
      </p:pic>
      <p:sp>
        <p:nvSpPr>
          <p:cNvPr id="4" name="TextBox 3"/>
          <p:cNvSpPr txBox="1"/>
          <p:nvPr/>
        </p:nvSpPr>
        <p:spPr>
          <a:xfrm>
            <a:off x="0" y="0"/>
            <a:ext cx="12192000" cy="369332"/>
          </a:xfrm>
          <a:prstGeom prst="rect">
            <a:avLst/>
          </a:prstGeom>
          <a:noFill/>
        </p:spPr>
        <p:txBody>
          <a:bodyPr wrap="square" rtlCol="0">
            <a:spAutoFit/>
          </a:bodyPr>
          <a:lstStyle/>
          <a:p>
            <a:r>
              <a:rPr lang="en-US" dirty="0" smtClean="0"/>
              <a:t>From here, you can search for assignment type, </a:t>
            </a:r>
            <a:r>
              <a:rPr lang="en-US" smtClean="0"/>
              <a:t>let’s choose Lesson for now.</a:t>
            </a:r>
            <a:endParaRPr lang="en-US"/>
          </a:p>
        </p:txBody>
      </p:sp>
    </p:spTree>
    <p:extLst>
      <p:ext uri="{BB962C8B-B14F-4D97-AF65-F5344CB8AC3E}">
        <p14:creationId xmlns:p14="http://schemas.microsoft.com/office/powerpoint/2010/main" val="2049298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332"/>
            <a:ext cx="12192000" cy="6488668"/>
          </a:xfrm>
          <a:prstGeom prst="rect">
            <a:avLst/>
          </a:prstGeom>
        </p:spPr>
      </p:pic>
      <p:sp>
        <p:nvSpPr>
          <p:cNvPr id="3" name="TextBox 2"/>
          <p:cNvSpPr txBox="1"/>
          <p:nvPr/>
        </p:nvSpPr>
        <p:spPr>
          <a:xfrm>
            <a:off x="0" y="0"/>
            <a:ext cx="12192000" cy="369332"/>
          </a:xfrm>
          <a:prstGeom prst="rect">
            <a:avLst/>
          </a:prstGeom>
          <a:noFill/>
        </p:spPr>
        <p:txBody>
          <a:bodyPr wrap="square" rtlCol="0">
            <a:spAutoFit/>
          </a:bodyPr>
          <a:lstStyle/>
          <a:p>
            <a:r>
              <a:rPr lang="en-US" dirty="0" smtClean="0"/>
              <a:t>Now, select a lesson from the list:</a:t>
            </a:r>
            <a:endParaRPr lang="en-US" dirty="0"/>
          </a:p>
        </p:txBody>
      </p:sp>
    </p:spTree>
    <p:extLst>
      <p:ext uri="{BB962C8B-B14F-4D97-AF65-F5344CB8AC3E}">
        <p14:creationId xmlns:p14="http://schemas.microsoft.com/office/powerpoint/2010/main" val="2106432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12192000" cy="6489700"/>
          </a:xfrm>
          <a:prstGeom prst="rect">
            <a:avLst/>
          </a:prstGeom>
        </p:spPr>
      </p:pic>
      <p:sp>
        <p:nvSpPr>
          <p:cNvPr id="3" name="TextBox 2"/>
          <p:cNvSpPr txBox="1"/>
          <p:nvPr/>
        </p:nvSpPr>
        <p:spPr>
          <a:xfrm>
            <a:off x="0" y="0"/>
            <a:ext cx="12192000" cy="369332"/>
          </a:xfrm>
          <a:prstGeom prst="rect">
            <a:avLst/>
          </a:prstGeom>
          <a:noFill/>
        </p:spPr>
        <p:txBody>
          <a:bodyPr wrap="square" rtlCol="0">
            <a:spAutoFit/>
          </a:bodyPr>
          <a:lstStyle/>
          <a:p>
            <a:r>
              <a:rPr lang="en-US" dirty="0" smtClean="0"/>
              <a:t>Once you choose a lesson, if you want to assign it, you will need to click on “Use Lesson Now”</a:t>
            </a:r>
            <a:endParaRPr lang="en-US" dirty="0"/>
          </a:p>
        </p:txBody>
      </p:sp>
    </p:spTree>
    <p:extLst>
      <p:ext uri="{BB962C8B-B14F-4D97-AF65-F5344CB8AC3E}">
        <p14:creationId xmlns:p14="http://schemas.microsoft.com/office/powerpoint/2010/main" val="177227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477000"/>
          </a:xfrm>
          <a:prstGeom prst="rect">
            <a:avLst/>
          </a:prstGeom>
        </p:spPr>
      </p:pic>
      <p:sp>
        <p:nvSpPr>
          <p:cNvPr id="4" name="TextBox 3"/>
          <p:cNvSpPr txBox="1"/>
          <p:nvPr/>
        </p:nvSpPr>
        <p:spPr>
          <a:xfrm>
            <a:off x="0" y="0"/>
            <a:ext cx="12192000" cy="369332"/>
          </a:xfrm>
          <a:prstGeom prst="rect">
            <a:avLst/>
          </a:prstGeom>
          <a:noFill/>
        </p:spPr>
        <p:txBody>
          <a:bodyPr wrap="square" rtlCol="0">
            <a:spAutoFit/>
          </a:bodyPr>
          <a:lstStyle/>
          <a:p>
            <a:r>
              <a:rPr lang="en-US" dirty="0" smtClean="0"/>
              <a:t>Next, you’ll decide which class you want to use the lesson in.</a:t>
            </a:r>
            <a:endParaRPr lang="en-US" dirty="0"/>
          </a:p>
        </p:txBody>
      </p:sp>
    </p:spTree>
    <p:extLst>
      <p:ext uri="{BB962C8B-B14F-4D97-AF65-F5344CB8AC3E}">
        <p14:creationId xmlns:p14="http://schemas.microsoft.com/office/powerpoint/2010/main" val="90821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Logging in as a teacher</a:t>
            </a:r>
            <a:endParaRPr lang="en-US" dirty="0"/>
          </a:p>
        </p:txBody>
      </p:sp>
      <p:sp>
        <p:nvSpPr>
          <p:cNvPr id="3" name="Content Placeholder 2"/>
          <p:cNvSpPr>
            <a:spLocks noGrp="1"/>
          </p:cNvSpPr>
          <p:nvPr>
            <p:ph idx="1"/>
          </p:nvPr>
        </p:nvSpPr>
        <p:spPr/>
        <p:txBody>
          <a:bodyPr/>
          <a:lstStyle/>
          <a:p>
            <a:r>
              <a:rPr lang="en-US" sz="2400" dirty="0" smtClean="0"/>
              <a:t>Go to ccsohmusic.musicfirstclassroom.com</a:t>
            </a:r>
          </a:p>
          <a:p>
            <a:r>
              <a:rPr lang="en-US" sz="2400" dirty="0" smtClean="0"/>
              <a:t>Your username is First.Last ie: Jason.Weier (if you have two last names as in Salgado-Hernandez it is First.LastLast ie: Joseph.SalgadoHernandez</a:t>
            </a:r>
          </a:p>
          <a:p>
            <a:r>
              <a:rPr lang="en-US" sz="2400" dirty="0" smtClean="0"/>
              <a:t>Your initial password is Music</a:t>
            </a:r>
          </a:p>
          <a:p>
            <a:endParaRPr lang="en-US" dirty="0"/>
          </a:p>
        </p:txBody>
      </p:sp>
    </p:spTree>
    <p:extLst>
      <p:ext uri="{BB962C8B-B14F-4D97-AF65-F5344CB8AC3E}">
        <p14:creationId xmlns:p14="http://schemas.microsoft.com/office/powerpoint/2010/main" val="1854357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12192000" cy="6489700"/>
          </a:xfrm>
          <a:prstGeom prst="rect">
            <a:avLst/>
          </a:prstGeom>
        </p:spPr>
      </p:pic>
      <p:sp>
        <p:nvSpPr>
          <p:cNvPr id="4" name="TextBox 3"/>
          <p:cNvSpPr txBox="1"/>
          <p:nvPr/>
        </p:nvSpPr>
        <p:spPr>
          <a:xfrm>
            <a:off x="0" y="0"/>
            <a:ext cx="12192000" cy="368300"/>
          </a:xfrm>
          <a:prstGeom prst="rect">
            <a:avLst/>
          </a:prstGeom>
          <a:noFill/>
        </p:spPr>
        <p:txBody>
          <a:bodyPr wrap="square" rtlCol="0">
            <a:spAutoFit/>
          </a:bodyPr>
          <a:lstStyle/>
          <a:p>
            <a:r>
              <a:rPr lang="en-US" dirty="0" smtClean="0"/>
              <a:t>There will be a drop-down menu of your classes to assign to.</a:t>
            </a:r>
            <a:endParaRPr lang="en-US" dirty="0"/>
          </a:p>
        </p:txBody>
      </p:sp>
    </p:spTree>
    <p:extLst>
      <p:ext uri="{BB962C8B-B14F-4D97-AF65-F5344CB8AC3E}">
        <p14:creationId xmlns:p14="http://schemas.microsoft.com/office/powerpoint/2010/main" val="1503641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506" y="0"/>
            <a:ext cx="12317505" cy="3531204"/>
          </a:xfrm>
        </p:spPr>
        <p:txBody>
          <a:bodyPr/>
          <a:lstStyle/>
          <a:p>
            <a:pPr algn="ctr"/>
            <a:r>
              <a:rPr lang="en-US" smtClean="0"/>
              <a:t>Scheduling Assignments</a:t>
            </a:r>
            <a:endParaRPr lang="en-US" dirty="0"/>
          </a:p>
        </p:txBody>
      </p:sp>
    </p:spTree>
    <p:extLst>
      <p:ext uri="{BB962C8B-B14F-4D97-AF65-F5344CB8AC3E}">
        <p14:creationId xmlns:p14="http://schemas.microsoft.com/office/powerpoint/2010/main" val="1194072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0"/>
            <a:ext cx="12192000" cy="6211669"/>
          </a:xfrm>
          <a:prstGeom prst="rect">
            <a:avLst/>
          </a:prstGeom>
        </p:spPr>
      </p:pic>
      <p:sp>
        <p:nvSpPr>
          <p:cNvPr id="3" name="TextBox 2"/>
          <p:cNvSpPr txBox="1"/>
          <p:nvPr/>
        </p:nvSpPr>
        <p:spPr>
          <a:xfrm>
            <a:off x="0" y="0"/>
            <a:ext cx="12192000" cy="646331"/>
          </a:xfrm>
          <a:prstGeom prst="rect">
            <a:avLst/>
          </a:prstGeom>
          <a:noFill/>
        </p:spPr>
        <p:txBody>
          <a:bodyPr wrap="square" rtlCol="0">
            <a:spAutoFit/>
          </a:bodyPr>
          <a:lstStyle/>
          <a:p>
            <a:r>
              <a:rPr lang="en-US" dirty="0" smtClean="0"/>
              <a:t>In order for assignments to be visible to students, you’ll need to edit the lesson and tasks with due dates and grade criteria.  Click on the edit tab for a task to get started.</a:t>
            </a:r>
            <a:endParaRPr lang="en-US" dirty="0"/>
          </a:p>
        </p:txBody>
      </p:sp>
    </p:spTree>
    <p:extLst>
      <p:ext uri="{BB962C8B-B14F-4D97-AF65-F5344CB8AC3E}">
        <p14:creationId xmlns:p14="http://schemas.microsoft.com/office/powerpoint/2010/main" val="1294335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024"/>
            <a:ext cx="12192000" cy="6355975"/>
          </a:xfrm>
          <a:prstGeom prst="rect">
            <a:avLst/>
          </a:prstGeom>
        </p:spPr>
      </p:pic>
      <p:sp>
        <p:nvSpPr>
          <p:cNvPr id="4" name="TextBox 3"/>
          <p:cNvSpPr txBox="1"/>
          <p:nvPr/>
        </p:nvSpPr>
        <p:spPr>
          <a:xfrm>
            <a:off x="0" y="0"/>
            <a:ext cx="12192000" cy="369332"/>
          </a:xfrm>
          <a:prstGeom prst="rect">
            <a:avLst/>
          </a:prstGeom>
          <a:noFill/>
        </p:spPr>
        <p:txBody>
          <a:bodyPr wrap="square" rtlCol="0">
            <a:spAutoFit/>
          </a:bodyPr>
          <a:lstStyle/>
          <a:p>
            <a:r>
              <a:rPr lang="en-US" dirty="0" smtClean="0"/>
              <a:t>Next, you will choose a due date and a points value.  Make sure to check the box for “add to gradebook”</a:t>
            </a:r>
            <a:endParaRPr lang="en-US" dirty="0"/>
          </a:p>
        </p:txBody>
      </p:sp>
    </p:spTree>
    <p:extLst>
      <p:ext uri="{BB962C8B-B14F-4D97-AF65-F5344CB8AC3E}">
        <p14:creationId xmlns:p14="http://schemas.microsoft.com/office/powerpoint/2010/main" val="636891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12192000" cy="6489700"/>
          </a:xfrm>
          <a:prstGeom prst="rect">
            <a:avLst/>
          </a:prstGeom>
        </p:spPr>
      </p:pic>
      <p:sp>
        <p:nvSpPr>
          <p:cNvPr id="4" name="TextBox 3"/>
          <p:cNvSpPr txBox="1"/>
          <p:nvPr/>
        </p:nvSpPr>
        <p:spPr>
          <a:xfrm>
            <a:off x="0" y="0"/>
            <a:ext cx="12192000" cy="368300"/>
          </a:xfrm>
          <a:prstGeom prst="rect">
            <a:avLst/>
          </a:prstGeom>
          <a:noFill/>
        </p:spPr>
        <p:txBody>
          <a:bodyPr wrap="square" rtlCol="0">
            <a:spAutoFit/>
          </a:bodyPr>
          <a:lstStyle/>
          <a:p>
            <a:r>
              <a:rPr lang="en-US" dirty="0" smtClean="0"/>
              <a:t>Now, choose “Update Task”  Do this for each task within the lesson.</a:t>
            </a:r>
            <a:endParaRPr lang="en-US" dirty="0"/>
          </a:p>
        </p:txBody>
      </p:sp>
    </p:spTree>
    <p:extLst>
      <p:ext uri="{BB962C8B-B14F-4D97-AF65-F5344CB8AC3E}">
        <p14:creationId xmlns:p14="http://schemas.microsoft.com/office/powerpoint/2010/main" val="2137798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12192000" cy="6248400"/>
          </a:xfrm>
          <a:prstGeom prst="rect">
            <a:avLst/>
          </a:prstGeom>
        </p:spPr>
      </p:pic>
      <p:sp>
        <p:nvSpPr>
          <p:cNvPr id="3" name="TextBox 2"/>
          <p:cNvSpPr txBox="1"/>
          <p:nvPr/>
        </p:nvSpPr>
        <p:spPr>
          <a:xfrm>
            <a:off x="0" y="0"/>
            <a:ext cx="12192000" cy="646331"/>
          </a:xfrm>
          <a:prstGeom prst="rect">
            <a:avLst/>
          </a:prstGeom>
          <a:noFill/>
        </p:spPr>
        <p:txBody>
          <a:bodyPr wrap="square" rtlCol="0">
            <a:spAutoFit/>
          </a:bodyPr>
          <a:lstStyle/>
          <a:p>
            <a:r>
              <a:rPr lang="en-US" dirty="0" smtClean="0"/>
              <a:t>Finally, scroll down to the bottom of the screen.  Choose a start date for you lesson, check the box for “Visible to Students”, and click “Update Lesson”.  Here You can also add State and National Standards to your lesson as well.</a:t>
            </a:r>
            <a:endParaRPr lang="en-US" dirty="0"/>
          </a:p>
        </p:txBody>
      </p:sp>
    </p:spTree>
    <p:extLst>
      <p:ext uri="{BB962C8B-B14F-4D97-AF65-F5344CB8AC3E}">
        <p14:creationId xmlns:p14="http://schemas.microsoft.com/office/powerpoint/2010/main" val="1280478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Sharing to Google Classroom</a:t>
            </a:r>
            <a:endParaRPr lang="en-US" dirty="0"/>
          </a:p>
        </p:txBody>
      </p:sp>
    </p:spTree>
    <p:extLst>
      <p:ext uri="{BB962C8B-B14F-4D97-AF65-F5344CB8AC3E}">
        <p14:creationId xmlns:p14="http://schemas.microsoft.com/office/powerpoint/2010/main" val="89183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12192000" cy="6489700"/>
          </a:xfrm>
          <a:prstGeom prst="rect">
            <a:avLst/>
          </a:prstGeom>
        </p:spPr>
      </p:pic>
      <p:sp>
        <p:nvSpPr>
          <p:cNvPr id="4" name="TextBox 3"/>
          <p:cNvSpPr txBox="1"/>
          <p:nvPr/>
        </p:nvSpPr>
        <p:spPr>
          <a:xfrm>
            <a:off x="0" y="0"/>
            <a:ext cx="12192000" cy="368300"/>
          </a:xfrm>
          <a:prstGeom prst="rect">
            <a:avLst/>
          </a:prstGeom>
          <a:noFill/>
        </p:spPr>
        <p:txBody>
          <a:bodyPr wrap="square" rtlCol="0">
            <a:spAutoFit/>
          </a:bodyPr>
          <a:lstStyle/>
          <a:p>
            <a:r>
              <a:rPr lang="en-US" dirty="0" smtClean="0"/>
              <a:t>Step one is to open a class page, and click on the Class Overview tab.</a:t>
            </a:r>
            <a:endParaRPr lang="en-US" dirty="0"/>
          </a:p>
        </p:txBody>
      </p:sp>
    </p:spTree>
    <p:extLst>
      <p:ext uri="{BB962C8B-B14F-4D97-AF65-F5344CB8AC3E}">
        <p14:creationId xmlns:p14="http://schemas.microsoft.com/office/powerpoint/2010/main" val="1899142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5458"/>
            <a:ext cx="12192000" cy="6212541"/>
          </a:xfrm>
          <a:prstGeom prst="rect">
            <a:avLst/>
          </a:prstGeom>
        </p:spPr>
      </p:pic>
      <p:sp>
        <p:nvSpPr>
          <p:cNvPr id="3" name="TextBox 2"/>
          <p:cNvSpPr txBox="1"/>
          <p:nvPr/>
        </p:nvSpPr>
        <p:spPr>
          <a:xfrm>
            <a:off x="0" y="0"/>
            <a:ext cx="12192000" cy="369332"/>
          </a:xfrm>
          <a:prstGeom prst="rect">
            <a:avLst/>
          </a:prstGeom>
          <a:noFill/>
        </p:spPr>
        <p:txBody>
          <a:bodyPr wrap="square" rtlCol="0">
            <a:spAutoFit/>
          </a:bodyPr>
          <a:lstStyle/>
          <a:p>
            <a:r>
              <a:rPr lang="en-US" dirty="0" smtClean="0"/>
              <a:t>From there, choose a lesson you want to share to Google Classroom.</a:t>
            </a:r>
            <a:endParaRPr lang="en-US" dirty="0"/>
          </a:p>
        </p:txBody>
      </p:sp>
    </p:spTree>
    <p:extLst>
      <p:ext uri="{BB962C8B-B14F-4D97-AF65-F5344CB8AC3E}">
        <p14:creationId xmlns:p14="http://schemas.microsoft.com/office/powerpoint/2010/main" val="929516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46331"/>
          </a:xfrm>
          <a:prstGeom prst="rect">
            <a:avLst/>
          </a:prstGeom>
          <a:noFill/>
        </p:spPr>
        <p:txBody>
          <a:bodyPr wrap="square" rtlCol="0">
            <a:spAutoFit/>
          </a:bodyPr>
          <a:lstStyle/>
          <a:p>
            <a:r>
              <a:rPr lang="en-US" dirty="0" smtClean="0"/>
              <a:t>Only graded items can be shared to google classroom.  These are referred to as “Tasks”  As you scroll through the lesson, you will see a box marked “Share in Google Classroom”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0"/>
            <a:ext cx="12192000" cy="6211669"/>
          </a:xfrm>
          <a:prstGeom prst="rect">
            <a:avLst/>
          </a:prstGeom>
        </p:spPr>
      </p:pic>
    </p:spTree>
    <p:extLst>
      <p:ext uri="{BB962C8B-B14F-4D97-AF65-F5344CB8AC3E}">
        <p14:creationId xmlns:p14="http://schemas.microsoft.com/office/powerpoint/2010/main" val="22736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0"/>
            <a:ext cx="9603275" cy="1049235"/>
          </a:xfrm>
        </p:spPr>
        <p:txBody>
          <a:bodyPr/>
          <a:lstStyle/>
          <a:p>
            <a:pPr algn="ctr"/>
            <a:r>
              <a:rPr lang="en-US" dirty="0" smtClean="0"/>
              <a:t>Landing Page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982" y="646506"/>
            <a:ext cx="11886618" cy="5957494"/>
          </a:xfrm>
        </p:spPr>
      </p:pic>
    </p:spTree>
    <p:extLst>
      <p:ext uri="{BB962C8B-B14F-4D97-AF65-F5344CB8AC3E}">
        <p14:creationId xmlns:p14="http://schemas.microsoft.com/office/powerpoint/2010/main" val="1927856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12192000" cy="6489700"/>
          </a:xfrm>
          <a:prstGeom prst="rect">
            <a:avLst/>
          </a:prstGeom>
        </p:spPr>
      </p:pic>
      <p:sp>
        <p:nvSpPr>
          <p:cNvPr id="4" name="TextBox 3"/>
          <p:cNvSpPr txBox="1"/>
          <p:nvPr/>
        </p:nvSpPr>
        <p:spPr>
          <a:xfrm>
            <a:off x="0" y="0"/>
            <a:ext cx="12192000" cy="368300"/>
          </a:xfrm>
          <a:prstGeom prst="rect">
            <a:avLst/>
          </a:prstGeom>
          <a:noFill/>
        </p:spPr>
        <p:txBody>
          <a:bodyPr wrap="square" rtlCol="0">
            <a:spAutoFit/>
          </a:bodyPr>
          <a:lstStyle/>
          <a:p>
            <a:r>
              <a:rPr lang="en-US" dirty="0" smtClean="0"/>
              <a:t>The first time you do this, you will need to sign in with your ccs email address to link with Google Classroom</a:t>
            </a:r>
            <a:endParaRPr lang="en-US" dirty="0"/>
          </a:p>
        </p:txBody>
      </p:sp>
    </p:spTree>
    <p:extLst>
      <p:ext uri="{BB962C8B-B14F-4D97-AF65-F5344CB8AC3E}">
        <p14:creationId xmlns:p14="http://schemas.microsoft.com/office/powerpoint/2010/main" val="1787844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600"/>
            <a:ext cx="12192000" cy="6502400"/>
          </a:xfrm>
          <a:prstGeom prst="rect">
            <a:avLst/>
          </a:prstGeom>
        </p:spPr>
      </p:pic>
      <p:sp>
        <p:nvSpPr>
          <p:cNvPr id="3" name="TextBox 2"/>
          <p:cNvSpPr txBox="1"/>
          <p:nvPr/>
        </p:nvSpPr>
        <p:spPr>
          <a:xfrm>
            <a:off x="0" y="0"/>
            <a:ext cx="12192000" cy="369332"/>
          </a:xfrm>
          <a:prstGeom prst="rect">
            <a:avLst/>
          </a:prstGeom>
          <a:noFill/>
        </p:spPr>
        <p:txBody>
          <a:bodyPr wrap="square" rtlCol="0">
            <a:spAutoFit/>
          </a:bodyPr>
          <a:lstStyle/>
          <a:p>
            <a:r>
              <a:rPr lang="en-US" dirty="0" smtClean="0"/>
              <a:t>You’ll then need to allow </a:t>
            </a:r>
            <a:r>
              <a:rPr lang="en-US" dirty="0" err="1" smtClean="0"/>
              <a:t>MusicFirst</a:t>
            </a:r>
            <a:r>
              <a:rPr lang="en-US" dirty="0" smtClean="0"/>
              <a:t> to access Google Classroom information.</a:t>
            </a:r>
            <a:endParaRPr lang="en-US" dirty="0"/>
          </a:p>
        </p:txBody>
      </p:sp>
    </p:spTree>
    <p:extLst>
      <p:ext uri="{BB962C8B-B14F-4D97-AF65-F5344CB8AC3E}">
        <p14:creationId xmlns:p14="http://schemas.microsoft.com/office/powerpoint/2010/main" val="658634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12192000" cy="6489700"/>
          </a:xfrm>
          <a:prstGeom prst="rect">
            <a:avLst/>
          </a:prstGeom>
        </p:spPr>
      </p:pic>
      <p:sp>
        <p:nvSpPr>
          <p:cNvPr id="3" name="TextBox 2"/>
          <p:cNvSpPr txBox="1"/>
          <p:nvPr/>
        </p:nvSpPr>
        <p:spPr>
          <a:xfrm>
            <a:off x="0" y="0"/>
            <a:ext cx="12192000" cy="369332"/>
          </a:xfrm>
          <a:prstGeom prst="rect">
            <a:avLst/>
          </a:prstGeom>
          <a:noFill/>
        </p:spPr>
        <p:txBody>
          <a:bodyPr wrap="square" rtlCol="0">
            <a:spAutoFit/>
          </a:bodyPr>
          <a:lstStyle/>
          <a:p>
            <a:r>
              <a:rPr lang="en-US" dirty="0" smtClean="0"/>
              <a:t>Once you’ve done that, you will get a drop down menu of your classes.  Repeat the process for all tasks you want to share.</a:t>
            </a:r>
            <a:endParaRPr lang="en-US" dirty="0"/>
          </a:p>
        </p:txBody>
      </p:sp>
    </p:spTree>
    <p:extLst>
      <p:ext uri="{BB962C8B-B14F-4D97-AF65-F5344CB8AC3E}">
        <p14:creationId xmlns:p14="http://schemas.microsoft.com/office/powerpoint/2010/main" val="725453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noFill/>
        </p:spPr>
        <p:txBody>
          <a:bodyPr wrap="square" rtlCol="0">
            <a:spAutoFit/>
          </a:bodyPr>
          <a:lstStyle/>
          <a:p>
            <a:r>
              <a:rPr lang="en-US" dirty="0" smtClean="0"/>
              <a:t>Important:  </a:t>
            </a:r>
            <a:r>
              <a:rPr lang="en-US" dirty="0" err="1" smtClean="0"/>
              <a:t>MusicFirst</a:t>
            </a:r>
            <a:r>
              <a:rPr lang="en-US" dirty="0" smtClean="0"/>
              <a:t> does not transfer assignment categories or point values for assignments.  Once you have shared to Google Classroom, you will need to go into Google classroom and edit that assignment with categories and points available.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894"/>
            <a:ext cx="12192000" cy="6069106"/>
          </a:xfrm>
          <a:prstGeom prst="rect">
            <a:avLst/>
          </a:prstGeom>
        </p:spPr>
      </p:pic>
    </p:spTree>
    <p:extLst>
      <p:ext uri="{BB962C8B-B14F-4D97-AF65-F5344CB8AC3E}">
        <p14:creationId xmlns:p14="http://schemas.microsoft.com/office/powerpoint/2010/main" val="1440075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3334871"/>
          </a:xfrm>
        </p:spPr>
        <p:txBody>
          <a:bodyPr>
            <a:normAutofit/>
          </a:bodyPr>
          <a:lstStyle/>
          <a:p>
            <a:pPr algn="ctr"/>
            <a:r>
              <a:rPr lang="en-US" dirty="0" smtClean="0"/>
              <a:t>Feel free </a:t>
            </a:r>
            <a:r>
              <a:rPr lang="en-US" smtClean="0"/>
              <a:t>to contact </a:t>
            </a:r>
            <a:r>
              <a:rPr lang="en-US" dirty="0" smtClean="0"/>
              <a:t>me with any further questions</a:t>
            </a:r>
            <a:endParaRPr lang="en-US" dirty="0"/>
          </a:p>
        </p:txBody>
      </p:sp>
      <p:sp>
        <p:nvSpPr>
          <p:cNvPr id="3" name="Subtitle 2"/>
          <p:cNvSpPr>
            <a:spLocks noGrp="1"/>
          </p:cNvSpPr>
          <p:nvPr>
            <p:ph type="subTitle" idx="1"/>
          </p:nvPr>
        </p:nvSpPr>
        <p:spPr/>
        <p:txBody>
          <a:bodyPr/>
          <a:lstStyle/>
          <a:p>
            <a:pPr algn="ctr"/>
            <a:r>
              <a:rPr lang="en-US" dirty="0" smtClean="0"/>
              <a:t>Jason </a:t>
            </a:r>
            <a:r>
              <a:rPr lang="en-US" dirty="0" err="1" smtClean="0"/>
              <a:t>Weier</a:t>
            </a:r>
            <a:r>
              <a:rPr lang="en-US" dirty="0" smtClean="0"/>
              <a:t>: jweier@columbus.k12.oh.us</a:t>
            </a:r>
            <a:endParaRPr lang="en-US" dirty="0"/>
          </a:p>
        </p:txBody>
      </p:sp>
    </p:spTree>
    <p:extLst>
      <p:ext uri="{BB962C8B-B14F-4D97-AF65-F5344CB8AC3E}">
        <p14:creationId xmlns:p14="http://schemas.microsoft.com/office/powerpoint/2010/main" val="104004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8337"/>
            <a:ext cx="12192000" cy="2677656"/>
          </a:xfrm>
          <a:prstGeom prst="rect">
            <a:avLst/>
          </a:prstGeom>
          <a:noFill/>
        </p:spPr>
        <p:txBody>
          <a:bodyPr wrap="square" rtlCol="0">
            <a:spAutoFit/>
          </a:bodyPr>
          <a:lstStyle/>
          <a:p>
            <a:pPr algn="ctr"/>
            <a:r>
              <a:rPr lang="en-US" sz="2400" dirty="0" smtClean="0"/>
              <a:t>On the landing page, you will see all of your classes listed.  You can access your gradebook for each class, or check the calendar.  </a:t>
            </a:r>
          </a:p>
          <a:p>
            <a:endParaRPr lang="en-US" sz="2400" dirty="0" smtClean="0"/>
          </a:p>
          <a:p>
            <a:pPr algn="ctr"/>
            <a:r>
              <a:rPr lang="en-US" sz="2400" dirty="0" smtClean="0"/>
              <a:t>If students have submitted assignments, you will see a notification sign (Bell) in the box for that class.</a:t>
            </a:r>
          </a:p>
          <a:p>
            <a:endParaRPr lang="en-US" sz="2400" dirty="0"/>
          </a:p>
          <a:p>
            <a:pPr algn="ctr"/>
            <a:r>
              <a:rPr lang="en-US" sz="2400" dirty="0" smtClean="0"/>
              <a:t>If you click on a class, it will take you to that class’s landing page. </a:t>
            </a:r>
            <a:endParaRPr lang="en-US" sz="2400" dirty="0"/>
          </a:p>
        </p:txBody>
      </p:sp>
    </p:spTree>
    <p:extLst>
      <p:ext uri="{BB962C8B-B14F-4D97-AF65-F5344CB8AC3E}">
        <p14:creationId xmlns:p14="http://schemas.microsoft.com/office/powerpoint/2010/main" val="763375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477000"/>
          </a:xfrm>
          <a:prstGeom prst="rect">
            <a:avLst/>
          </a:prstGeom>
        </p:spPr>
      </p:pic>
      <p:sp>
        <p:nvSpPr>
          <p:cNvPr id="8" name="TextBox 7"/>
          <p:cNvSpPr txBox="1"/>
          <p:nvPr/>
        </p:nvSpPr>
        <p:spPr>
          <a:xfrm>
            <a:off x="0" y="0"/>
            <a:ext cx="12192000" cy="646331"/>
          </a:xfrm>
          <a:prstGeom prst="rect">
            <a:avLst/>
          </a:prstGeom>
          <a:noFill/>
        </p:spPr>
        <p:txBody>
          <a:bodyPr wrap="square" rtlCol="0">
            <a:spAutoFit/>
          </a:bodyPr>
          <a:lstStyle/>
          <a:p>
            <a:r>
              <a:rPr lang="en-US" dirty="0"/>
              <a:t>On this page, you will see a listing of items to grade, upcoming due dates, and recent activity (comments, or submissions)</a:t>
            </a:r>
          </a:p>
          <a:p>
            <a:endParaRPr lang="en-US" dirty="0"/>
          </a:p>
        </p:txBody>
      </p:sp>
    </p:spTree>
    <p:extLst>
      <p:ext uri="{BB962C8B-B14F-4D97-AF65-F5344CB8AC3E}">
        <p14:creationId xmlns:p14="http://schemas.microsoft.com/office/powerpoint/2010/main" val="53019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46331"/>
          </a:xfrm>
          <a:prstGeom prst="rect">
            <a:avLst/>
          </a:prstGeom>
          <a:noFill/>
        </p:spPr>
        <p:txBody>
          <a:bodyPr wrap="square" rtlCol="0">
            <a:spAutoFit/>
          </a:bodyPr>
          <a:lstStyle/>
          <a:p>
            <a:r>
              <a:rPr lang="en-US" dirty="0" smtClean="0"/>
              <a:t>To add, edit, or remove students from your classes, click on the student management tab in the upper right corner.</a:t>
            </a:r>
          </a:p>
          <a:p>
            <a:r>
              <a:rPr lang="en-US" dirty="0" smtClean="0"/>
              <a:t>Note* This is also useful because it will show you if/when students have logged 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Tree>
    <p:extLst>
      <p:ext uri="{BB962C8B-B14F-4D97-AF65-F5344CB8AC3E}">
        <p14:creationId xmlns:p14="http://schemas.microsoft.com/office/powerpoint/2010/main" val="1688366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12192000" cy="369332"/>
          </a:xfrm>
          <a:prstGeom prst="rect">
            <a:avLst/>
          </a:prstGeom>
          <a:noFill/>
        </p:spPr>
        <p:txBody>
          <a:bodyPr wrap="square" rtlCol="0">
            <a:spAutoFit/>
          </a:bodyPr>
          <a:lstStyle/>
          <a:p>
            <a:r>
              <a:rPr lang="en-US" dirty="0" smtClean="0"/>
              <a:t>Under the </a:t>
            </a:r>
            <a:r>
              <a:rPr lang="en-US" smtClean="0"/>
              <a:t>drop down </a:t>
            </a:r>
            <a:r>
              <a:rPr lang="en-US" dirty="0" smtClean="0"/>
              <a:t>menu, </a:t>
            </a:r>
            <a:r>
              <a:rPr lang="en-US" smtClean="0"/>
              <a:t>select Students: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5432"/>
            <a:ext cx="12192000" cy="6312568"/>
          </a:xfrm>
          <a:prstGeom prst="rect">
            <a:avLst/>
          </a:prstGeom>
        </p:spPr>
      </p:pic>
    </p:spTree>
    <p:extLst>
      <p:ext uri="{BB962C8B-B14F-4D97-AF65-F5344CB8AC3E}">
        <p14:creationId xmlns:p14="http://schemas.microsoft.com/office/powerpoint/2010/main" val="208259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p:cNvSpPr txBox="1"/>
          <p:nvPr/>
        </p:nvSpPr>
        <p:spPr>
          <a:xfrm>
            <a:off x="0" y="0"/>
            <a:ext cx="12192000" cy="381000"/>
          </a:xfrm>
          <a:prstGeom prst="rect">
            <a:avLst/>
          </a:prstGeom>
          <a:noFill/>
        </p:spPr>
        <p:txBody>
          <a:bodyPr wrap="square" rtlCol="0">
            <a:spAutoFit/>
          </a:bodyPr>
          <a:lstStyle/>
          <a:p>
            <a:r>
              <a:rPr lang="en-US" dirty="0" smtClean="0"/>
              <a:t>In order to add a student to your class, you will need to select Add Existing Students:</a:t>
            </a:r>
            <a:endParaRPr lang="en-US" dirty="0"/>
          </a:p>
        </p:txBody>
      </p:sp>
    </p:spTree>
    <p:extLst>
      <p:ext uri="{BB962C8B-B14F-4D97-AF65-F5344CB8AC3E}">
        <p14:creationId xmlns:p14="http://schemas.microsoft.com/office/powerpoint/2010/main" val="1491489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noFill/>
        </p:spPr>
        <p:txBody>
          <a:bodyPr wrap="square" rtlCol="0">
            <a:spAutoFit/>
          </a:bodyPr>
          <a:lstStyle/>
          <a:p>
            <a:r>
              <a:rPr lang="en-US" dirty="0" smtClean="0"/>
              <a:t>Once you have selected Add Existing Student, you will see a drop down menu with a search bar.  Here, you can type a student’s name, or select from the list.  All students in the district have been uploaded by Dr. Hill. (check for typos and name misspellings)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0"/>
            <a:ext cx="12192000" cy="6211669"/>
          </a:xfrm>
          <a:prstGeom prst="rect">
            <a:avLst/>
          </a:prstGeom>
        </p:spPr>
      </p:pic>
    </p:spTree>
    <p:extLst>
      <p:ext uri="{BB962C8B-B14F-4D97-AF65-F5344CB8AC3E}">
        <p14:creationId xmlns:p14="http://schemas.microsoft.com/office/powerpoint/2010/main" val="145495536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96</TotalTime>
  <Words>826</Words>
  <Application>Microsoft Macintosh PowerPoint</Application>
  <PresentationFormat>Widescreen</PresentationFormat>
  <Paragraphs>50</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Gill Sans MT</vt:lpstr>
      <vt:lpstr>Arial</vt:lpstr>
      <vt:lpstr>Gallery</vt:lpstr>
      <vt:lpstr>Getting started with musicfirst software</vt:lpstr>
      <vt:lpstr>Logging in as a teacher</vt:lpstr>
      <vt:lpstr>Landing Page</vt:lpstr>
      <vt:lpstr>PowerPoint Presentation</vt:lpstr>
      <vt:lpstr>PowerPoint Presentation</vt:lpstr>
      <vt:lpstr>PowerPoint Presentation</vt:lpstr>
      <vt:lpstr>PowerPoint Presentation</vt:lpstr>
      <vt:lpstr>PowerPoint Presentation</vt:lpstr>
      <vt:lpstr>PowerPoint Presentation</vt:lpstr>
      <vt:lpstr>Logging students in</vt:lpstr>
      <vt:lpstr>PowerPoint Presentation</vt:lpstr>
      <vt:lpstr>Assigning 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Scheduling Assignments</vt:lpstr>
      <vt:lpstr>PowerPoint Presentation</vt:lpstr>
      <vt:lpstr>PowerPoint Presentation</vt:lpstr>
      <vt:lpstr>PowerPoint Presentation</vt:lpstr>
      <vt:lpstr>PowerPoint Presentation</vt:lpstr>
      <vt:lpstr>Sharing to Google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Feel free to contact me with any further questions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musicfirst software</dc:title>
  <dc:creator>JASON WEIER</dc:creator>
  <cp:lastModifiedBy>JASON WEIER</cp:lastModifiedBy>
  <cp:revision>12</cp:revision>
  <dcterms:created xsi:type="dcterms:W3CDTF">2020-11-10T13:21:53Z</dcterms:created>
  <dcterms:modified xsi:type="dcterms:W3CDTF">2020-11-10T20:33:43Z</dcterms:modified>
</cp:coreProperties>
</file>